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7" r:id="rId74"/>
    <p:sldId id="35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1T17:37:33.561" v="4745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05T15:47:25.648" v="3547"/>
        <pc:sldMkLst>
          <pc:docMk/>
          <pc:sldMk cId="3526492614" sldId="353"/>
        </pc:sldMkLst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">
        <pc:chgData name="Zhao Xiong" userId="5eba49e5-2895-4cd9-83e8-b3064fe76704" providerId="ADAL" clId="{D82DBE08-D358-401E-B916-C3CF32898FE7}" dt="2022-09-11T15:57:48.013" v="4733" actId="2057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1T14:54:55.627" v="4638" actId="27636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1T15:40:52.774" v="4716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0:49.611" v="4714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mod">
          <ac:chgData name="Zhao Xiong" userId="5eba49e5-2895-4cd9-83e8-b3064fe76704" providerId="ADAL" clId="{D82DBE08-D358-401E-B916-C3CF32898FE7}" dt="2022-09-11T15:40:51.049" v="4715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 Xiong" userId="5eba49e5-2895-4cd9-83e8-b3064fe76704" providerId="ADAL" clId="{D82DBE08-D358-401E-B916-C3CF32898FE7}" dt="2022-09-11T15:57:48.013" v="4733" actId="20577"/>
          <ac:spMkLst>
            <pc:docMk/>
            <pc:sldMk cId="1776610720" sldId="357"/>
            <ac:spMk id="14" creationId="{869878FC-9E97-4D28-97C5-7E290B752AAE}"/>
          </ac:spMkLst>
        </pc:spChg>
        <pc:spChg chg="mod">
          <ac:chgData name="Zhao Xiong" userId="5eba49e5-2895-4cd9-83e8-b3064fe76704" providerId="ADAL" clId="{D82DBE08-D358-401E-B916-C3CF32898FE7}" dt="2022-09-11T15:40:48.134" v="4713"/>
          <ac:spMkLst>
            <pc:docMk/>
            <pc:sldMk cId="1776610720" sldId="357"/>
            <ac:spMk id="26" creationId="{ECB3A6E7-C813-BFAA-AEFF-B69DD90805A6}"/>
          </ac:spMkLst>
        </pc:spChg>
        <pc:grpChg chg="mod">
          <ac:chgData name="Zhao Xiong" userId="5eba49e5-2895-4cd9-83e8-b3064fe76704" providerId="ADAL" clId="{D82DBE08-D358-401E-B916-C3CF32898FE7}" dt="2022-09-11T14:55:01.139" v="4648" actId="14100"/>
          <ac:grpSpMkLst>
            <pc:docMk/>
            <pc:sldMk cId="1776610720" sldId="357"/>
            <ac:grpSpMk id="4" creationId="{32C00027-B5A9-4B8F-B2B4-90A58179201B}"/>
          </ac:grpSpMkLst>
        </pc:grp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19:28:37.412" v="2322" actId="14100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19:28:37.412" v="2322" actId="14100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mod">
          <ac:chgData name="zhaohan" userId="95e304e8ede71739" providerId="LiveId" clId="{A469FC68-1442-4E2E-BCD2-002050E4F88A}" dt="2022-09-10T23:17:29.303" v="2287" actId="14100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0T23:18:28.242" v="2298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25FF02CB-BA9D-4EFE-CD9A-E8600B4FA34B}"/>
              </a:ext>
            </a:extLst>
          </p:cNvPr>
          <p:cNvSpPr/>
          <p:nvPr/>
        </p:nvSpPr>
        <p:spPr>
          <a:xfrm>
            <a:off x="7460826" y="1503045"/>
            <a:ext cx="608368" cy="57967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738665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(1700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83876" y="2990182"/>
            <a:ext cx="298241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Remove Instance 3+</a:t>
            </a:r>
            <a:endParaRPr lang="en-GB" sz="1200" b="1" dirty="0"/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(2200 Background, 2100 Disease)</a:t>
            </a:r>
            <a:endParaRPr lang="en-GB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394716" y="6251559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395374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353542" y="6251560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(850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543469" y="6251560"/>
            <a:ext cx="27127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/>
              <a:t>asdas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</TotalTime>
  <Words>5603</Words>
  <Application>Microsoft Office PowerPoint</Application>
  <PresentationFormat>Widescreen</PresentationFormat>
  <Paragraphs>544</Paragraphs>
  <Slides>74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247</cp:revision>
  <dcterms:created xsi:type="dcterms:W3CDTF">2022-05-10T13:43:13Z</dcterms:created>
  <dcterms:modified xsi:type="dcterms:W3CDTF">2022-09-11T19:28:41Z</dcterms:modified>
</cp:coreProperties>
</file>